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 restart="2147483647"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0" d="100"/>
          <a:sy n="40" d="100"/>
        </p:scale>
        <p:origin x="-2172" y="-6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41FBB-3DB2-48C7-89D8-A5554C1B0387}" type="datetimeFigureOut">
              <a:rPr lang="en-IN" smtClean="0"/>
              <a:t>14-08-2016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FC283-39A0-4DF0-83D7-F321EC2EF380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41FBB-3DB2-48C7-89D8-A5554C1B0387}" type="datetimeFigureOut">
              <a:rPr lang="en-IN" smtClean="0"/>
              <a:t>14-08-2016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FC283-39A0-4DF0-83D7-F321EC2EF380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41FBB-3DB2-48C7-89D8-A5554C1B0387}" type="datetimeFigureOut">
              <a:rPr lang="en-IN" smtClean="0"/>
              <a:t>14-08-2016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FC283-39A0-4DF0-83D7-F321EC2EF380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41FBB-3DB2-48C7-89D8-A5554C1B0387}" type="datetimeFigureOut">
              <a:rPr lang="en-IN" smtClean="0"/>
              <a:t>14-08-2016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FC283-39A0-4DF0-83D7-F321EC2EF380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41FBB-3DB2-48C7-89D8-A5554C1B0387}" type="datetimeFigureOut">
              <a:rPr lang="en-IN" smtClean="0"/>
              <a:t>14-08-2016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FC283-39A0-4DF0-83D7-F321EC2EF380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41FBB-3DB2-48C7-89D8-A5554C1B0387}" type="datetimeFigureOut">
              <a:rPr lang="en-IN" smtClean="0"/>
              <a:t>14-08-2016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FC283-39A0-4DF0-83D7-F321EC2EF380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41FBB-3DB2-48C7-89D8-A5554C1B0387}" type="datetimeFigureOut">
              <a:rPr lang="en-IN" smtClean="0"/>
              <a:t>14-08-2016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FC283-39A0-4DF0-83D7-F321EC2EF380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41FBB-3DB2-48C7-89D8-A5554C1B0387}" type="datetimeFigureOut">
              <a:rPr lang="en-IN" smtClean="0"/>
              <a:t>14-08-2016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FC283-39A0-4DF0-83D7-F321EC2EF380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41FBB-3DB2-48C7-89D8-A5554C1B0387}" type="datetimeFigureOut">
              <a:rPr lang="en-IN" smtClean="0"/>
              <a:t>14-08-2016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FC283-39A0-4DF0-83D7-F321EC2EF380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41FBB-3DB2-48C7-89D8-A5554C1B0387}" type="datetimeFigureOut">
              <a:rPr lang="en-IN" smtClean="0"/>
              <a:t>14-08-2016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FC283-39A0-4DF0-83D7-F321EC2EF380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41FBB-3DB2-48C7-89D8-A5554C1B0387}" type="datetimeFigureOut">
              <a:rPr lang="en-IN" smtClean="0"/>
              <a:t>14-08-2016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FC283-39A0-4DF0-83D7-F321EC2EF380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841FBB-3DB2-48C7-89D8-A5554C1B0387}" type="datetimeFigureOut">
              <a:rPr lang="en-IN" smtClean="0"/>
              <a:t>14-08-2016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CFC283-39A0-4DF0-83D7-F321EC2EF380}" type="slidenum">
              <a:rPr lang="en-IN" smtClean="0"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5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5000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14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5000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15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5000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16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5000"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17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5000"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18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5000"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19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5000"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20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5000"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24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5000"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25.png"/>
          <p:cNvPicPr>
            <a:picLocks/>
          </p:cNvPicPr>
          <p:nvPr/>
        </p:nvPicPr>
        <p:blipFill>
          <a:blip r:embed="rId2" cstate="print"/>
          <a:srcRect b="1260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5000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6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5000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7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5000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8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5000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9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5000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10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5000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11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5000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12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5000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13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5000">
    <p:random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0</Words>
  <Application>Microsoft Office PowerPoint</Application>
  <PresentationFormat>On-screen Show (4:3)</PresentationFormat>
  <Paragraphs>0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Hp</cp:lastModifiedBy>
  <cp:revision>5</cp:revision>
  <dcterms:created xsi:type="dcterms:W3CDTF">2016-08-14T10:24:10Z</dcterms:created>
  <dcterms:modified xsi:type="dcterms:W3CDTF">2016-08-14T12:19:38Z</dcterms:modified>
</cp:coreProperties>
</file>